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6" r:id="rId2"/>
    <p:sldId id="267" r:id="rId3"/>
    <p:sldId id="268" r:id="rId4"/>
    <p:sldId id="26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4BDF599-9B59-4ACC-A7BF-42DE9BB0277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FD24B45-C1E3-47EF-AE75-9023E712B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DF599-9B59-4ACC-A7BF-42DE9BB0277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4B45-C1E3-47EF-AE75-9023E712B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DF599-9B59-4ACC-A7BF-42DE9BB0277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4B45-C1E3-47EF-AE75-9023E712B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BDF599-9B59-4ACC-A7BF-42DE9BB0277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FD24B45-C1E3-47EF-AE75-9023E712B1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4BDF599-9B59-4ACC-A7BF-42DE9BB0277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FD24B45-C1E3-47EF-AE75-9023E712B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DF599-9B59-4ACC-A7BF-42DE9BB0277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4B45-C1E3-47EF-AE75-9023E712B1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DF599-9B59-4ACC-A7BF-42DE9BB0277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4B45-C1E3-47EF-AE75-9023E712B1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BDF599-9B59-4ACC-A7BF-42DE9BB0277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FD24B45-C1E3-47EF-AE75-9023E712B1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DF599-9B59-4ACC-A7BF-42DE9BB0277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4B45-C1E3-47EF-AE75-9023E712B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BDF599-9B59-4ACC-A7BF-42DE9BB0277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FD24B45-C1E3-47EF-AE75-9023E712B1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BDF599-9B59-4ACC-A7BF-42DE9BB0277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FD24B45-C1E3-47EF-AE75-9023E712B1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4BDF599-9B59-4ACC-A7BF-42DE9BB02771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FD24B45-C1E3-47EF-AE75-9023E712B1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Эмоциональный настрой перед ответственным мероприятием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Вспомнить ситуацию, когда вы добились успеха</a:t>
            </a:r>
          </a:p>
          <a:p>
            <a:r>
              <a:rPr lang="ru-RU" dirty="0" smtClean="0"/>
              <a:t>Актуализировать ассоциации, связанные с этой ситуацией:</a:t>
            </a:r>
          </a:p>
          <a:p>
            <a:r>
              <a:rPr lang="ru-RU" dirty="0" smtClean="0"/>
              <a:t>Визуальные</a:t>
            </a:r>
          </a:p>
          <a:p>
            <a:r>
              <a:rPr lang="ru-RU" dirty="0" smtClean="0"/>
              <a:t>Тактильные</a:t>
            </a:r>
          </a:p>
          <a:p>
            <a:r>
              <a:rPr lang="ru-RU" dirty="0" err="1" smtClean="0"/>
              <a:t>Аудиальные</a:t>
            </a:r>
            <a:endParaRPr lang="ru-RU" dirty="0" smtClean="0"/>
          </a:p>
          <a:p>
            <a:r>
              <a:rPr lang="ru-RU" dirty="0" smtClean="0"/>
              <a:t>Воссоздать эту «позитивную картинку» в данный момент</a:t>
            </a:r>
          </a:p>
          <a:p>
            <a:r>
              <a:rPr lang="ru-RU" dirty="0" smtClean="0"/>
              <a:t>Перенести ее на проблемную ситуацию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96974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Арт-терапевтическое</a:t>
            </a:r>
            <a:r>
              <a:rPr lang="ru-RU" sz="2800" b="1" dirty="0" smtClean="0"/>
              <a:t> упражнение, снижающее уровень значимости ситуации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85926"/>
            <a:ext cx="7467600" cy="4688026"/>
          </a:xfrm>
        </p:spPr>
        <p:txBody>
          <a:bodyPr/>
          <a:lstStyle/>
          <a:p>
            <a:r>
              <a:rPr lang="ru-RU" dirty="0" smtClean="0"/>
              <a:t>Символически изобразить ситуацию в центре листа</a:t>
            </a:r>
          </a:p>
          <a:p>
            <a:r>
              <a:rPr lang="ru-RU" dirty="0" smtClean="0"/>
              <a:t>Придумать, какой узор рамки может соответствовать такой ситуации</a:t>
            </a:r>
          </a:p>
          <a:p>
            <a:r>
              <a:rPr lang="ru-RU" dirty="0" smtClean="0"/>
              <a:t>Изобразить этот узор по краям листа</a:t>
            </a:r>
          </a:p>
          <a:p>
            <a:r>
              <a:rPr lang="ru-RU" dirty="0" smtClean="0"/>
              <a:t>Придумать, как можно </a:t>
            </a:r>
            <a:r>
              <a:rPr lang="ru-RU" smtClean="0"/>
              <a:t>изменить  </a:t>
            </a:r>
            <a:r>
              <a:rPr lang="ru-RU" dirty="0" smtClean="0"/>
              <a:t>узор, чтобы придать картине шутливый характер</a:t>
            </a:r>
          </a:p>
          <a:p>
            <a:r>
              <a:rPr lang="ru-RU" dirty="0" smtClean="0"/>
              <a:t>Внести изменения в изображении рамки</a:t>
            </a:r>
          </a:p>
          <a:p>
            <a:r>
              <a:rPr lang="ru-RU" dirty="0" smtClean="0"/>
              <a:t>Посмотрите на изображенную ситуацию в этой забавной рамке и проанализируйте, как изменилось ваше восприятие ситуации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Техники самонастройки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 Настрой на получение положительных эмоций:</a:t>
            </a:r>
          </a:p>
          <a:p>
            <a:r>
              <a:rPr lang="ru-RU" dirty="0" smtClean="0"/>
              <a:t>Чем для меня интересен сегодняшний день?</a:t>
            </a:r>
          </a:p>
          <a:p>
            <a:r>
              <a:rPr lang="ru-RU" dirty="0" smtClean="0"/>
              <a:t>Что нового я могу узнать сегодня?</a:t>
            </a:r>
          </a:p>
          <a:p>
            <a:r>
              <a:rPr lang="ru-RU" dirty="0" smtClean="0"/>
              <a:t>Что мне может помочь в получении положительных эмоций?</a:t>
            </a:r>
          </a:p>
          <a:p>
            <a:r>
              <a:rPr lang="ru-RU" dirty="0" smtClean="0"/>
              <a:t>Что может помешать?</a:t>
            </a:r>
          </a:p>
          <a:p>
            <a:r>
              <a:rPr lang="ru-RU" dirty="0" smtClean="0"/>
              <a:t>Я знаю, что я сегодня могу…</a:t>
            </a:r>
          </a:p>
          <a:p>
            <a:r>
              <a:rPr lang="ru-RU" dirty="0" smtClean="0"/>
              <a:t>Чем я могу гордиться сегодня?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«Пульт» управления эмоциями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Осознайте свои эмоции</a:t>
            </a:r>
          </a:p>
          <a:p>
            <a:r>
              <a:rPr lang="ru-RU" dirty="0" smtClean="0"/>
              <a:t>Представьте пульт, на котором есть кнопки, регулирующие степень силы эмоций (0 – 10)</a:t>
            </a:r>
          </a:p>
          <a:p>
            <a:r>
              <a:rPr lang="ru-RU" dirty="0" smtClean="0"/>
              <a:t>Мысленно отметьте, на каком уровне находятся сейчас ваши эмоции</a:t>
            </a:r>
          </a:p>
          <a:p>
            <a:r>
              <a:rPr lang="ru-RU" dirty="0" smtClean="0"/>
              <a:t>Представьте, что вы можете регулировать кнопки виртуального «пульта»</a:t>
            </a:r>
          </a:p>
          <a:p>
            <a:r>
              <a:rPr lang="ru-RU" dirty="0" smtClean="0"/>
              <a:t>Уменьшайте по одной единице степень выраженности данной эмоции</a:t>
            </a:r>
          </a:p>
          <a:p>
            <a:r>
              <a:rPr lang="ru-RU" dirty="0" smtClean="0"/>
              <a:t>Управление эмоциями находится в ваших руках!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91</TotalTime>
  <Words>209</Words>
  <Application>Microsoft Office PowerPoint</Application>
  <PresentationFormat>Экран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Century Schoolbook</vt:lpstr>
      <vt:lpstr>Wingdings</vt:lpstr>
      <vt:lpstr>Wingdings 2</vt:lpstr>
      <vt:lpstr>Эркер</vt:lpstr>
      <vt:lpstr>Эмоциональный настрой перед ответственным мероприятием</vt:lpstr>
      <vt:lpstr>Арт-терапевтическое упражнение, снижающее уровень значимости ситуации</vt:lpstr>
      <vt:lpstr>Техники самонастройки </vt:lpstr>
      <vt:lpstr>«Пульт» управления эмоциями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Психологические приемы для преодоления кризисных ситуаций. Эффективные коуч-технологии при подготовке к экзаменам</dc:title>
  <dc:creator>armvor</dc:creator>
  <cp:lastModifiedBy>Fizra</cp:lastModifiedBy>
  <cp:revision>25</cp:revision>
  <dcterms:created xsi:type="dcterms:W3CDTF">2018-01-19T13:57:21Z</dcterms:created>
  <dcterms:modified xsi:type="dcterms:W3CDTF">2020-05-18T06:45:35Z</dcterms:modified>
</cp:coreProperties>
</file>